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sl-SI" smtClean="0"/>
              <a:t>Uredite slog naslova matrice</a:t>
            </a:r>
            <a:endParaRPr lang="sl-SI"/>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sl-SI"/>
          </a:p>
        </p:txBody>
      </p:sp>
      <p:sp>
        <p:nvSpPr>
          <p:cNvPr id="4" name="Ograda datuma 3"/>
          <p:cNvSpPr>
            <a:spLocks noGrp="1"/>
          </p:cNvSpPr>
          <p:nvPr>
            <p:ph type="dt" sz="half" idx="10"/>
          </p:nvPr>
        </p:nvSpPr>
        <p:spPr/>
        <p:txBody>
          <a:bodyPr/>
          <a:lstStyle/>
          <a:p>
            <a:fld id="{81ED8C4B-D662-450B-933A-B909105D6935}" type="datetimeFigureOut">
              <a:rPr lang="sl-SI" smtClean="0"/>
              <a:t>23. 12. 2019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AFF85087-3145-45B5-8087-FBF6A7238B42}" type="slidenum">
              <a:rPr lang="sl-SI" smtClean="0"/>
              <a:t>‹#›</a:t>
            </a:fld>
            <a:endParaRPr lang="sl-SI"/>
          </a:p>
        </p:txBody>
      </p:sp>
    </p:spTree>
    <p:extLst>
      <p:ext uri="{BB962C8B-B14F-4D97-AF65-F5344CB8AC3E}">
        <p14:creationId xmlns:p14="http://schemas.microsoft.com/office/powerpoint/2010/main" val="165742972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81ED8C4B-D662-450B-933A-B909105D6935}" type="datetimeFigureOut">
              <a:rPr lang="sl-SI" smtClean="0"/>
              <a:t>23. 12. 2019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AFF85087-3145-45B5-8087-FBF6A7238B42}" type="slidenum">
              <a:rPr lang="sl-SI" smtClean="0"/>
              <a:t>‹#›</a:t>
            </a:fld>
            <a:endParaRPr lang="sl-SI"/>
          </a:p>
        </p:txBody>
      </p:sp>
    </p:spTree>
    <p:extLst>
      <p:ext uri="{BB962C8B-B14F-4D97-AF65-F5344CB8AC3E}">
        <p14:creationId xmlns:p14="http://schemas.microsoft.com/office/powerpoint/2010/main" val="348602917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lang="sl-SI" smtClean="0"/>
              <a:t>Uredite slog naslova matrice</a:t>
            </a:r>
            <a:endParaRPr lang="sl-SI"/>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81ED8C4B-D662-450B-933A-B909105D6935}" type="datetimeFigureOut">
              <a:rPr lang="sl-SI" smtClean="0"/>
              <a:t>23. 12. 2019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AFF85087-3145-45B5-8087-FBF6A7238B42}" type="slidenum">
              <a:rPr lang="sl-SI" smtClean="0"/>
              <a:t>‹#›</a:t>
            </a:fld>
            <a:endParaRPr lang="sl-SI"/>
          </a:p>
        </p:txBody>
      </p:sp>
    </p:spTree>
    <p:extLst>
      <p:ext uri="{BB962C8B-B14F-4D97-AF65-F5344CB8AC3E}">
        <p14:creationId xmlns:p14="http://schemas.microsoft.com/office/powerpoint/2010/main" val="198878353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81ED8C4B-D662-450B-933A-B909105D6935}" type="datetimeFigureOut">
              <a:rPr lang="sl-SI" smtClean="0"/>
              <a:t>23. 12. 2019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AFF85087-3145-45B5-8087-FBF6A7238B42}" type="slidenum">
              <a:rPr lang="sl-SI" smtClean="0"/>
              <a:t>‹#›</a:t>
            </a:fld>
            <a:endParaRPr lang="sl-SI"/>
          </a:p>
        </p:txBody>
      </p:sp>
    </p:spTree>
    <p:extLst>
      <p:ext uri="{BB962C8B-B14F-4D97-AF65-F5344CB8AC3E}">
        <p14:creationId xmlns:p14="http://schemas.microsoft.com/office/powerpoint/2010/main" val="94618486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smtClean="0"/>
              <a:t>Uredite slog naslova matrice</a:t>
            </a:r>
            <a:endParaRPr lang="sl-SI"/>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Ograda datuma 3"/>
          <p:cNvSpPr>
            <a:spLocks noGrp="1"/>
          </p:cNvSpPr>
          <p:nvPr>
            <p:ph type="dt" sz="half" idx="10"/>
          </p:nvPr>
        </p:nvSpPr>
        <p:spPr/>
        <p:txBody>
          <a:bodyPr/>
          <a:lstStyle/>
          <a:p>
            <a:fld id="{81ED8C4B-D662-450B-933A-B909105D6935}" type="datetimeFigureOut">
              <a:rPr lang="sl-SI" smtClean="0"/>
              <a:t>23. 12. 2019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AFF85087-3145-45B5-8087-FBF6A7238B42}" type="slidenum">
              <a:rPr lang="sl-SI" smtClean="0"/>
              <a:t>‹#›</a:t>
            </a:fld>
            <a:endParaRPr lang="sl-SI"/>
          </a:p>
        </p:txBody>
      </p:sp>
    </p:spTree>
    <p:extLst>
      <p:ext uri="{BB962C8B-B14F-4D97-AF65-F5344CB8AC3E}">
        <p14:creationId xmlns:p14="http://schemas.microsoft.com/office/powerpoint/2010/main" val="241342878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vsebin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datuma 4"/>
          <p:cNvSpPr>
            <a:spLocks noGrp="1"/>
          </p:cNvSpPr>
          <p:nvPr>
            <p:ph type="dt" sz="half" idx="10"/>
          </p:nvPr>
        </p:nvSpPr>
        <p:spPr/>
        <p:txBody>
          <a:bodyPr/>
          <a:lstStyle/>
          <a:p>
            <a:fld id="{81ED8C4B-D662-450B-933A-B909105D6935}" type="datetimeFigureOut">
              <a:rPr lang="sl-SI" smtClean="0"/>
              <a:t>23. 12. 2019</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AFF85087-3145-45B5-8087-FBF6A7238B42}" type="slidenum">
              <a:rPr lang="sl-SI" smtClean="0"/>
              <a:t>‹#›</a:t>
            </a:fld>
            <a:endParaRPr lang="sl-SI"/>
          </a:p>
        </p:txBody>
      </p:sp>
    </p:spTree>
    <p:extLst>
      <p:ext uri="{BB962C8B-B14F-4D97-AF65-F5344CB8AC3E}">
        <p14:creationId xmlns:p14="http://schemas.microsoft.com/office/powerpoint/2010/main" val="387650690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smtClean="0"/>
              <a:t>Uredite slog naslova matrice</a:t>
            </a:r>
            <a:endParaRPr lang="sl-SI"/>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grada datuma 6"/>
          <p:cNvSpPr>
            <a:spLocks noGrp="1"/>
          </p:cNvSpPr>
          <p:nvPr>
            <p:ph type="dt" sz="half" idx="10"/>
          </p:nvPr>
        </p:nvSpPr>
        <p:spPr/>
        <p:txBody>
          <a:bodyPr/>
          <a:lstStyle/>
          <a:p>
            <a:fld id="{81ED8C4B-D662-450B-933A-B909105D6935}" type="datetimeFigureOut">
              <a:rPr lang="sl-SI" smtClean="0"/>
              <a:t>23. 12. 2019</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AFF85087-3145-45B5-8087-FBF6A7238B42}" type="slidenum">
              <a:rPr lang="sl-SI" smtClean="0"/>
              <a:t>‹#›</a:t>
            </a:fld>
            <a:endParaRPr lang="sl-SI"/>
          </a:p>
        </p:txBody>
      </p:sp>
    </p:spTree>
    <p:extLst>
      <p:ext uri="{BB962C8B-B14F-4D97-AF65-F5344CB8AC3E}">
        <p14:creationId xmlns:p14="http://schemas.microsoft.com/office/powerpoint/2010/main" val="225211193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datuma 2"/>
          <p:cNvSpPr>
            <a:spLocks noGrp="1"/>
          </p:cNvSpPr>
          <p:nvPr>
            <p:ph type="dt" sz="half" idx="10"/>
          </p:nvPr>
        </p:nvSpPr>
        <p:spPr/>
        <p:txBody>
          <a:bodyPr/>
          <a:lstStyle/>
          <a:p>
            <a:fld id="{81ED8C4B-D662-450B-933A-B909105D6935}" type="datetimeFigureOut">
              <a:rPr lang="sl-SI" smtClean="0"/>
              <a:t>23. 12. 2019</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AFF85087-3145-45B5-8087-FBF6A7238B42}" type="slidenum">
              <a:rPr lang="sl-SI" smtClean="0"/>
              <a:t>‹#›</a:t>
            </a:fld>
            <a:endParaRPr lang="sl-SI"/>
          </a:p>
        </p:txBody>
      </p:sp>
    </p:spTree>
    <p:extLst>
      <p:ext uri="{BB962C8B-B14F-4D97-AF65-F5344CB8AC3E}">
        <p14:creationId xmlns:p14="http://schemas.microsoft.com/office/powerpoint/2010/main" val="247097888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81ED8C4B-D662-450B-933A-B909105D6935}" type="datetimeFigureOut">
              <a:rPr lang="sl-SI" smtClean="0"/>
              <a:t>23. 12. 2019</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AFF85087-3145-45B5-8087-FBF6A7238B42}" type="slidenum">
              <a:rPr lang="sl-SI" smtClean="0"/>
              <a:t>‹#›</a:t>
            </a:fld>
            <a:endParaRPr lang="sl-SI"/>
          </a:p>
        </p:txBody>
      </p:sp>
    </p:spTree>
    <p:extLst>
      <p:ext uri="{BB962C8B-B14F-4D97-AF65-F5344CB8AC3E}">
        <p14:creationId xmlns:p14="http://schemas.microsoft.com/office/powerpoint/2010/main" val="398903210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smtClean="0"/>
              <a:t>Uredite slog naslova matrice</a:t>
            </a:r>
            <a:endParaRPr lang="sl-SI"/>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Ograda datuma 4"/>
          <p:cNvSpPr>
            <a:spLocks noGrp="1"/>
          </p:cNvSpPr>
          <p:nvPr>
            <p:ph type="dt" sz="half" idx="10"/>
          </p:nvPr>
        </p:nvSpPr>
        <p:spPr/>
        <p:txBody>
          <a:bodyPr/>
          <a:lstStyle/>
          <a:p>
            <a:fld id="{81ED8C4B-D662-450B-933A-B909105D6935}" type="datetimeFigureOut">
              <a:rPr lang="sl-SI" smtClean="0"/>
              <a:t>23. 12. 2019</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AFF85087-3145-45B5-8087-FBF6A7238B42}" type="slidenum">
              <a:rPr lang="sl-SI" smtClean="0"/>
              <a:t>‹#›</a:t>
            </a:fld>
            <a:endParaRPr lang="sl-SI"/>
          </a:p>
        </p:txBody>
      </p:sp>
    </p:spTree>
    <p:extLst>
      <p:ext uri="{BB962C8B-B14F-4D97-AF65-F5344CB8AC3E}">
        <p14:creationId xmlns:p14="http://schemas.microsoft.com/office/powerpoint/2010/main" val="108508353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smtClean="0"/>
              <a:t>Uredite slog naslova matrice</a:t>
            </a:r>
            <a:endParaRPr lang="sl-SI"/>
          </a:p>
        </p:txBody>
      </p:sp>
      <p:sp>
        <p:nvSpPr>
          <p:cNvPr id="3" name="Ograda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Ograda datuma 4"/>
          <p:cNvSpPr>
            <a:spLocks noGrp="1"/>
          </p:cNvSpPr>
          <p:nvPr>
            <p:ph type="dt" sz="half" idx="10"/>
          </p:nvPr>
        </p:nvSpPr>
        <p:spPr/>
        <p:txBody>
          <a:bodyPr/>
          <a:lstStyle/>
          <a:p>
            <a:fld id="{81ED8C4B-D662-450B-933A-B909105D6935}" type="datetimeFigureOut">
              <a:rPr lang="sl-SI" smtClean="0"/>
              <a:t>23. 12. 2019</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AFF85087-3145-45B5-8087-FBF6A7238B42}" type="slidenum">
              <a:rPr lang="sl-SI" smtClean="0"/>
              <a:t>‹#›</a:t>
            </a:fld>
            <a:endParaRPr lang="sl-SI"/>
          </a:p>
        </p:txBody>
      </p:sp>
    </p:spTree>
    <p:extLst>
      <p:ext uri="{BB962C8B-B14F-4D97-AF65-F5344CB8AC3E}">
        <p14:creationId xmlns:p14="http://schemas.microsoft.com/office/powerpoint/2010/main" val="338794524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grada besedil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ED8C4B-D662-450B-933A-B909105D6935}" type="datetimeFigureOut">
              <a:rPr lang="sl-SI" smtClean="0"/>
              <a:t>23. 12. 2019</a:t>
            </a:fld>
            <a:endParaRPr lang="sl-SI"/>
          </a:p>
        </p:txBody>
      </p:sp>
      <p:sp>
        <p:nvSpPr>
          <p:cNvPr id="5" name="Ograda no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grada številke diapoz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85087-3145-45B5-8087-FBF6A7238B42}" type="slidenum">
              <a:rPr lang="sl-SI" smtClean="0"/>
              <a:t>‹#›</a:t>
            </a:fld>
            <a:endParaRPr lang="sl-SI"/>
          </a:p>
        </p:txBody>
      </p:sp>
    </p:spTree>
    <p:extLst>
      <p:ext uri="{BB962C8B-B14F-4D97-AF65-F5344CB8AC3E}">
        <p14:creationId xmlns:p14="http://schemas.microsoft.com/office/powerpoint/2010/main" val="2438985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si/url?sa=i&amp;rct=j&amp;q=&amp;esrc=s&amp;frm=1&amp;source=images&amp;cd=&amp;cad=rja&amp;docid=i9HCsypwsRrTCM&amp;tbnid=3S0FkOSHuRqEIM:&amp;ved=0CAUQjRw&amp;url=http://www.siol.net/scena/druzabna_kronika/2009/12/stare_voscilnice_korotan.aspx&amp;ei=0zi0UsDLFsnWtAbVuIGIAg&amp;bvm=bv.58187178,d.bGQ&amp;psig=AFQjCNGc_xsO7kPhJESLzae9VMh7WXlUnA&amp;ust=138762901247142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5647" y="4509120"/>
            <a:ext cx="8229600" cy="1143000"/>
          </a:xfrm>
        </p:spPr>
        <p:txBody>
          <a:bodyPr>
            <a:noAutofit/>
          </a:bodyPr>
          <a:lstStyle/>
          <a:p>
            <a:pPr marL="342900" lvl="0" indent="-342900" algn="l">
              <a:lnSpc>
                <a:spcPct val="115000"/>
              </a:lnSpc>
              <a:spcBef>
                <a:spcPct val="20000"/>
              </a:spcBef>
              <a:spcAft>
                <a:spcPts val="1000"/>
              </a:spcAft>
            </a:pPr>
            <a:r>
              <a:rPr lang="sl-SI" sz="1800" b="1" dirty="0" smtClean="0">
                <a:solidFill>
                  <a:srgbClr val="F0A510"/>
                </a:solidFill>
                <a:latin typeface="Script MT Bold"/>
                <a:ea typeface="Calibri"/>
                <a:cs typeface="Times New Roman"/>
              </a:rPr>
              <a:t/>
            </a:r>
            <a:br>
              <a:rPr lang="sl-SI" sz="1800" b="1" dirty="0" smtClean="0">
                <a:solidFill>
                  <a:srgbClr val="F0A510"/>
                </a:solidFill>
                <a:latin typeface="Script MT Bold"/>
                <a:ea typeface="Calibri"/>
                <a:cs typeface="Times New Roman"/>
              </a:rPr>
            </a:br>
            <a:r>
              <a:rPr lang="sl-SI" sz="1800" b="1" dirty="0" smtClean="0">
                <a:solidFill>
                  <a:srgbClr val="F0A510"/>
                </a:solidFill>
                <a:latin typeface="Script MT Bold"/>
                <a:ea typeface="Calibri"/>
                <a:cs typeface="Times New Roman"/>
              </a:rPr>
              <a:t/>
            </a:r>
            <a:br>
              <a:rPr lang="sl-SI" sz="1800" b="1" dirty="0" smtClean="0">
                <a:solidFill>
                  <a:srgbClr val="F0A510"/>
                </a:solidFill>
                <a:latin typeface="Script MT Bold"/>
                <a:ea typeface="Calibri"/>
                <a:cs typeface="Times New Roman"/>
              </a:rPr>
            </a:br>
            <a:r>
              <a:rPr lang="sl-SI" sz="1800" b="1" dirty="0" smtClean="0">
                <a:solidFill>
                  <a:srgbClr val="F0A510"/>
                </a:solidFill>
                <a:latin typeface="Script MT Bold"/>
                <a:ea typeface="Calibri"/>
                <a:cs typeface="Times New Roman"/>
              </a:rPr>
              <a:t/>
            </a:r>
            <a:br>
              <a:rPr lang="sl-SI" sz="1800" b="1" dirty="0" smtClean="0">
                <a:solidFill>
                  <a:srgbClr val="F0A510"/>
                </a:solidFill>
                <a:latin typeface="Script MT Bold"/>
                <a:ea typeface="Calibri"/>
                <a:cs typeface="Times New Roman"/>
              </a:rPr>
            </a:br>
            <a:r>
              <a:rPr lang="sl-SI" sz="1800" b="1" dirty="0" smtClean="0">
                <a:solidFill>
                  <a:srgbClr val="F0A510"/>
                </a:solidFill>
                <a:latin typeface="Script MT Bold"/>
                <a:ea typeface="Calibri"/>
                <a:cs typeface="Times New Roman"/>
              </a:rPr>
              <a:t/>
            </a:r>
            <a:br>
              <a:rPr lang="sl-SI" sz="1800" b="1" dirty="0" smtClean="0">
                <a:solidFill>
                  <a:srgbClr val="F0A510"/>
                </a:solidFill>
                <a:latin typeface="Script MT Bold"/>
                <a:ea typeface="Calibri"/>
                <a:cs typeface="Times New Roman"/>
              </a:rPr>
            </a:br>
            <a:r>
              <a:rPr lang="sl-SI" sz="1800" b="1" dirty="0" smtClean="0">
                <a:solidFill>
                  <a:srgbClr val="F0A510"/>
                </a:solidFill>
                <a:latin typeface="Script MT Bold"/>
                <a:ea typeface="Calibri"/>
                <a:cs typeface="Times New Roman"/>
              </a:rPr>
              <a:t/>
            </a:r>
            <a:br>
              <a:rPr lang="sl-SI" sz="1800" b="1" dirty="0" smtClean="0">
                <a:solidFill>
                  <a:srgbClr val="F0A510"/>
                </a:solidFill>
                <a:latin typeface="Script MT Bold"/>
                <a:ea typeface="Calibri"/>
                <a:cs typeface="Times New Roman"/>
              </a:rPr>
            </a:br>
            <a:r>
              <a:rPr lang="sl-SI" sz="1800" b="1" dirty="0" smtClean="0">
                <a:solidFill>
                  <a:srgbClr val="F0A510"/>
                </a:solidFill>
                <a:latin typeface="Script MT Bold"/>
                <a:ea typeface="Calibri"/>
                <a:cs typeface="Times New Roman"/>
              </a:rPr>
              <a:t/>
            </a:r>
            <a:br>
              <a:rPr lang="sl-SI" sz="1800" b="1" dirty="0" smtClean="0">
                <a:solidFill>
                  <a:srgbClr val="F0A510"/>
                </a:solidFill>
                <a:latin typeface="Script MT Bold"/>
                <a:ea typeface="Calibri"/>
                <a:cs typeface="Times New Roman"/>
              </a:rPr>
            </a:br>
            <a:r>
              <a:rPr lang="sl-SI" sz="1800" b="1" dirty="0" smtClean="0">
                <a:solidFill>
                  <a:srgbClr val="F0A510"/>
                </a:solidFill>
                <a:latin typeface="Script MT Bold"/>
                <a:ea typeface="Calibri"/>
                <a:cs typeface="Times New Roman"/>
              </a:rPr>
              <a:t>Življenje </a:t>
            </a:r>
            <a:r>
              <a:rPr lang="sl-SI" sz="1800" b="1" dirty="0">
                <a:solidFill>
                  <a:srgbClr val="F0A510"/>
                </a:solidFill>
                <a:latin typeface="Script MT Bold"/>
                <a:ea typeface="Calibri"/>
                <a:cs typeface="Times New Roman"/>
              </a:rPr>
              <a:t>je potovanje za katerega nih</a:t>
            </a:r>
            <a:r>
              <a:rPr lang="sl-SI" sz="1800" b="1" dirty="0">
                <a:solidFill>
                  <a:srgbClr val="F0A510"/>
                </a:solidFill>
                <a:latin typeface="Times New Roman"/>
                <a:ea typeface="Calibri"/>
                <a:cs typeface="Times New Roman"/>
              </a:rPr>
              <a:t>č</a:t>
            </a:r>
            <a:r>
              <a:rPr lang="sl-SI" sz="1800" b="1" dirty="0">
                <a:solidFill>
                  <a:srgbClr val="F0A510"/>
                </a:solidFill>
                <a:latin typeface="Script MT Bold"/>
                <a:ea typeface="Calibri"/>
                <a:cs typeface="Times New Roman"/>
              </a:rPr>
              <a:t>e ne dobi zemljevida. </a:t>
            </a:r>
            <a:r>
              <a:rPr lang="sl-SI" sz="1800" b="1" dirty="0" smtClean="0">
                <a:solidFill>
                  <a:srgbClr val="F0A510"/>
                </a:solidFill>
                <a:latin typeface="Script MT Bold"/>
                <a:ea typeface="Calibri"/>
                <a:cs typeface="Times New Roman"/>
              </a:rPr>
              <a:t/>
            </a:r>
            <a:br>
              <a:rPr lang="sl-SI" sz="1800" b="1" dirty="0" smtClean="0">
                <a:solidFill>
                  <a:srgbClr val="F0A510"/>
                </a:solidFill>
                <a:latin typeface="Script MT Bold"/>
                <a:ea typeface="Calibri"/>
                <a:cs typeface="Times New Roman"/>
              </a:rPr>
            </a:br>
            <a:r>
              <a:rPr lang="sl-SI" sz="1800" b="1" dirty="0" smtClean="0">
                <a:solidFill>
                  <a:srgbClr val="F0A510"/>
                </a:solidFill>
                <a:latin typeface="Script MT Bold"/>
                <a:ea typeface="Calibri"/>
                <a:cs typeface="Times New Roman"/>
              </a:rPr>
              <a:t>Vsakdo </a:t>
            </a:r>
            <a:r>
              <a:rPr lang="sl-SI" sz="1800" b="1" dirty="0">
                <a:solidFill>
                  <a:srgbClr val="F0A510"/>
                </a:solidFill>
                <a:latin typeface="Script MT Bold"/>
                <a:ea typeface="Calibri"/>
                <a:cs typeface="Times New Roman"/>
              </a:rPr>
              <a:t>potuje po svoje in si tako riše svoj zemljevid. </a:t>
            </a:r>
            <a:r>
              <a:rPr lang="sl-SI" sz="1800" b="1" dirty="0" smtClean="0">
                <a:solidFill>
                  <a:srgbClr val="F0A510"/>
                </a:solidFill>
                <a:latin typeface="Script MT Bold"/>
                <a:ea typeface="Calibri"/>
                <a:cs typeface="Times New Roman"/>
              </a:rPr>
              <a:t/>
            </a:r>
            <a:br>
              <a:rPr lang="sl-SI" sz="1800" b="1" dirty="0" smtClean="0">
                <a:solidFill>
                  <a:srgbClr val="F0A510"/>
                </a:solidFill>
                <a:latin typeface="Script MT Bold"/>
                <a:ea typeface="Calibri"/>
                <a:cs typeface="Times New Roman"/>
              </a:rPr>
            </a:br>
            <a:r>
              <a:rPr lang="sl-SI" sz="1800" b="1" dirty="0" smtClean="0">
                <a:solidFill>
                  <a:srgbClr val="F0A510"/>
                </a:solidFill>
                <a:latin typeface="Script MT Bold"/>
                <a:ea typeface="Calibri"/>
                <a:cs typeface="Times New Roman"/>
              </a:rPr>
              <a:t>Vsaka </a:t>
            </a:r>
            <a:r>
              <a:rPr lang="sl-SI" sz="1800" b="1" dirty="0">
                <a:solidFill>
                  <a:srgbClr val="F0A510"/>
                </a:solidFill>
                <a:latin typeface="Script MT Bold"/>
                <a:ea typeface="Calibri"/>
                <a:cs typeface="Times New Roman"/>
              </a:rPr>
              <a:t>risba je nov smerokaz za vse, ki hodimo po čudovitih poteh življenja. </a:t>
            </a:r>
            <a:r>
              <a:rPr lang="pl-PL" sz="1800" b="1" dirty="0">
                <a:solidFill>
                  <a:srgbClr val="F0A510"/>
                </a:solidFill>
                <a:latin typeface="Script MT Bold"/>
                <a:ea typeface="Calibri"/>
                <a:cs typeface="Times New Roman"/>
              </a:rPr>
              <a:t>V letu </a:t>
            </a:r>
            <a:r>
              <a:rPr lang="pl-PL" sz="1800" b="1" dirty="0" smtClean="0">
                <a:solidFill>
                  <a:srgbClr val="F0A510"/>
                </a:solidFill>
                <a:latin typeface="Script MT Bold"/>
                <a:ea typeface="Calibri"/>
                <a:cs typeface="Times New Roman"/>
              </a:rPr>
              <a:t>2020 </a:t>
            </a:r>
            <a:r>
              <a:rPr lang="pl-PL" sz="1800" b="1" dirty="0">
                <a:solidFill>
                  <a:srgbClr val="F0A510"/>
                </a:solidFill>
                <a:latin typeface="Script MT Bold"/>
                <a:ea typeface="Calibri"/>
                <a:cs typeface="Times New Roman"/>
              </a:rPr>
              <a:t>naj bo vsak dan na tej poti čas za: </a:t>
            </a:r>
            <a:r>
              <a:rPr lang="pl-PL" sz="1800" b="1" dirty="0" smtClean="0">
                <a:solidFill>
                  <a:srgbClr val="F0A510"/>
                </a:solidFill>
                <a:latin typeface="Script MT Bold"/>
                <a:ea typeface="Calibri"/>
                <a:cs typeface="Times New Roman"/>
              </a:rPr>
              <a:t/>
            </a:r>
            <a:br>
              <a:rPr lang="pl-PL" sz="1800" b="1" dirty="0" smtClean="0">
                <a:solidFill>
                  <a:srgbClr val="F0A510"/>
                </a:solidFill>
                <a:latin typeface="Script MT Bold"/>
                <a:ea typeface="Calibri"/>
                <a:cs typeface="Times New Roman"/>
              </a:rPr>
            </a:br>
            <a:r>
              <a:rPr lang="pl-PL" sz="1800" b="1" dirty="0" smtClean="0">
                <a:solidFill>
                  <a:srgbClr val="F0A510"/>
                </a:solidFill>
                <a:latin typeface="Script MT Bold"/>
                <a:ea typeface="Calibri"/>
                <a:cs typeface="Times New Roman"/>
              </a:rPr>
              <a:t>Nove </a:t>
            </a:r>
            <a:r>
              <a:rPr lang="pl-PL" sz="1800" b="1" dirty="0">
                <a:solidFill>
                  <a:srgbClr val="F0A510"/>
                </a:solidFill>
                <a:latin typeface="Script MT Bold"/>
                <a:ea typeface="Calibri"/>
                <a:cs typeface="Times New Roman"/>
              </a:rPr>
              <a:t>sanje, </a:t>
            </a:r>
            <a:r>
              <a:rPr lang="pl-PL" sz="1800" b="1" dirty="0" smtClean="0">
                <a:solidFill>
                  <a:srgbClr val="F0A510"/>
                </a:solidFill>
                <a:latin typeface="Script MT Bold"/>
                <a:ea typeface="Calibri"/>
                <a:cs typeface="Times New Roman"/>
              </a:rPr>
              <a:t>velike </a:t>
            </a:r>
            <a:r>
              <a:rPr lang="pl-PL" sz="1800" b="1" dirty="0">
                <a:solidFill>
                  <a:srgbClr val="F0A510"/>
                </a:solidFill>
                <a:latin typeface="Script MT Bold"/>
                <a:ea typeface="Calibri"/>
                <a:cs typeface="Times New Roman"/>
              </a:rPr>
              <a:t>in male želje, nove in uresničljive ideje, smeh, radost in veselje</a:t>
            </a:r>
            <a:r>
              <a:rPr lang="pl-PL" sz="1800" b="1" dirty="0" smtClean="0">
                <a:solidFill>
                  <a:srgbClr val="F0A510"/>
                </a:solidFill>
                <a:latin typeface="Script MT Bold"/>
                <a:ea typeface="Calibri"/>
                <a:cs typeface="Times New Roman"/>
              </a:rPr>
              <a:t>…</a:t>
            </a:r>
            <a:br>
              <a:rPr lang="pl-PL" sz="1800" b="1" dirty="0" smtClean="0">
                <a:solidFill>
                  <a:srgbClr val="F0A510"/>
                </a:solidFill>
                <a:latin typeface="Script MT Bold"/>
                <a:ea typeface="Calibri"/>
                <a:cs typeface="Times New Roman"/>
              </a:rPr>
            </a:br>
            <a:r>
              <a:rPr lang="pl-PL" sz="1800" b="1" dirty="0" smtClean="0">
                <a:solidFill>
                  <a:srgbClr val="F0A510"/>
                </a:solidFill>
                <a:latin typeface="Script MT Bold"/>
                <a:ea typeface="Calibri"/>
                <a:cs typeface="Times New Roman"/>
              </a:rPr>
              <a:t/>
            </a:r>
            <a:br>
              <a:rPr lang="pl-PL" sz="1800" b="1" dirty="0" smtClean="0">
                <a:solidFill>
                  <a:srgbClr val="F0A510"/>
                </a:solidFill>
                <a:latin typeface="Script MT Bold"/>
                <a:ea typeface="Calibri"/>
                <a:cs typeface="Times New Roman"/>
              </a:rPr>
            </a:br>
            <a:r>
              <a:rPr lang="pl-PL" sz="1800" b="1" u="sng" dirty="0" smtClean="0">
                <a:solidFill>
                  <a:srgbClr val="F0A510"/>
                </a:solidFill>
                <a:latin typeface="Script MT Bold"/>
                <a:ea typeface="Calibri"/>
                <a:cs typeface="Times New Roman"/>
              </a:rPr>
              <a:t>Pouk bomo nadaljevali v ponedeljek, 6.1.2020 po ustaljenem urniku.</a:t>
            </a:r>
            <a:br>
              <a:rPr lang="pl-PL" sz="1800" b="1" u="sng" dirty="0" smtClean="0">
                <a:solidFill>
                  <a:srgbClr val="F0A510"/>
                </a:solidFill>
                <a:latin typeface="Script MT Bold"/>
                <a:ea typeface="Calibri"/>
                <a:cs typeface="Times New Roman"/>
              </a:rPr>
            </a:br>
            <a:r>
              <a:rPr lang="pl-PL" sz="1800" b="1" dirty="0" smtClean="0">
                <a:solidFill>
                  <a:srgbClr val="F0A510"/>
                </a:solidFill>
                <a:latin typeface="Script MT Bold"/>
                <a:ea typeface="Calibri"/>
                <a:cs typeface="Times New Roman"/>
              </a:rPr>
              <a:t>						Ravnatelj: Danijel Lilek</a:t>
            </a:r>
            <a:r>
              <a:rPr lang="pl-PL" sz="1800" b="1" dirty="0">
                <a:solidFill>
                  <a:srgbClr val="F0A510"/>
                </a:solidFill>
                <a:latin typeface="Script MT Bold"/>
                <a:ea typeface="Calibri"/>
                <a:cs typeface="Times New Roman"/>
              </a:rPr>
              <a:t/>
            </a:r>
            <a:br>
              <a:rPr lang="pl-PL" sz="1800" b="1" dirty="0">
                <a:solidFill>
                  <a:srgbClr val="F0A510"/>
                </a:solidFill>
                <a:latin typeface="Script MT Bold"/>
                <a:ea typeface="Calibri"/>
                <a:cs typeface="Times New Roman"/>
              </a:rPr>
            </a:br>
            <a:r>
              <a:rPr lang="pl-PL" sz="1800" b="1" dirty="0">
                <a:solidFill>
                  <a:srgbClr val="F0A510"/>
                </a:solidFill>
                <a:latin typeface="Script MT Bold"/>
                <a:ea typeface="Calibri"/>
                <a:cs typeface="Times New Roman"/>
              </a:rPr>
              <a:t/>
            </a:r>
            <a:br>
              <a:rPr lang="pl-PL" sz="1800" b="1" dirty="0">
                <a:solidFill>
                  <a:srgbClr val="F0A510"/>
                </a:solidFill>
                <a:latin typeface="Script MT Bold"/>
                <a:ea typeface="Calibri"/>
                <a:cs typeface="Times New Roman"/>
              </a:rPr>
            </a:br>
            <a:r>
              <a:rPr lang="pl-PL" sz="1800" b="1" dirty="0">
                <a:solidFill>
                  <a:srgbClr val="F0A510"/>
                </a:solidFill>
                <a:latin typeface="Script MT Bold"/>
                <a:ea typeface="Calibri"/>
                <a:cs typeface="Times New Roman"/>
              </a:rPr>
              <a:t/>
            </a:r>
            <a:br>
              <a:rPr lang="pl-PL" sz="1800" b="1" dirty="0">
                <a:solidFill>
                  <a:srgbClr val="F0A510"/>
                </a:solidFill>
                <a:latin typeface="Script MT Bold"/>
                <a:ea typeface="Calibri"/>
                <a:cs typeface="Times New Roman"/>
              </a:rPr>
            </a:br>
            <a:r>
              <a:rPr lang="sl-SI" sz="1800" b="1" dirty="0">
                <a:solidFill>
                  <a:srgbClr val="F0A510"/>
                </a:solidFill>
                <a:latin typeface="Script MT Bold"/>
                <a:ea typeface="Calibri"/>
                <a:cs typeface="Times New Roman"/>
              </a:rPr>
              <a:t/>
            </a:r>
            <a:br>
              <a:rPr lang="sl-SI" sz="1800" b="1" dirty="0">
                <a:solidFill>
                  <a:srgbClr val="F0A510"/>
                </a:solidFill>
                <a:latin typeface="Script MT Bold"/>
                <a:ea typeface="Calibri"/>
                <a:cs typeface="Times New Roman"/>
              </a:rPr>
            </a:br>
            <a:r>
              <a:rPr lang="sl-SI" sz="1800" b="1" dirty="0">
                <a:solidFill>
                  <a:prstClr val="black"/>
                </a:solidFill>
                <a:ea typeface="Calibri"/>
                <a:cs typeface="Times New Roman"/>
              </a:rPr>
              <a:t/>
            </a:r>
            <a:br>
              <a:rPr lang="sl-SI" sz="1800" b="1" dirty="0">
                <a:solidFill>
                  <a:prstClr val="black"/>
                </a:solidFill>
                <a:ea typeface="Calibri"/>
                <a:cs typeface="Times New Roman"/>
              </a:rPr>
            </a:br>
            <a:endParaRPr lang="sl-SI" sz="1800" b="1" dirty="0"/>
          </a:p>
        </p:txBody>
      </p:sp>
      <p:pic>
        <p:nvPicPr>
          <p:cNvPr id="7" name="irc_mi" descr="http://siol.sdn.si/sn/img/09/344/633960312165533250_bozic4.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691680" y="980728"/>
            <a:ext cx="5637535" cy="2952328"/>
          </a:xfrm>
          <a:prstGeom prst="rect">
            <a:avLst/>
          </a:prstGeom>
          <a:noFill/>
          <a:ln>
            <a:noFill/>
          </a:ln>
        </p:spPr>
      </p:pic>
      <p:sp>
        <p:nvSpPr>
          <p:cNvPr id="5" name="Naslov 1"/>
          <p:cNvSpPr txBox="1">
            <a:spLocks/>
          </p:cNvSpPr>
          <p:nvPr/>
        </p:nvSpPr>
        <p:spPr>
          <a:xfrm>
            <a:off x="683568" y="20324"/>
            <a:ext cx="7785087" cy="1680484"/>
          </a:xfrm>
          <a:prstGeom prst="rect">
            <a:avLst/>
          </a:prstGeom>
        </p:spPr>
        <p:txBody>
          <a:bodyPr vert="horz" lIns="91440" tIns="45720" rIns="91440" bIns="45720" numCol="1" rtlCol="0" anchor="ctr">
            <a:prstTxWarp prst="textDeflateBottom">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l-SI" sz="5400" b="1" dirty="0" smtClean="0">
                <a:solidFill>
                  <a:srgbClr val="F0A510"/>
                </a:solidFill>
                <a:latin typeface="Script MT Bold"/>
                <a:ea typeface="Calibri"/>
                <a:cs typeface="Times New Roman"/>
              </a:rPr>
              <a:t>VOŠČILO</a:t>
            </a:r>
            <a:endParaRPr lang="sl-SI" sz="5400" dirty="0"/>
          </a:p>
        </p:txBody>
      </p:sp>
    </p:spTree>
    <p:extLst>
      <p:ext uri="{BB962C8B-B14F-4D97-AF65-F5344CB8AC3E}">
        <p14:creationId xmlns:p14="http://schemas.microsoft.com/office/powerpoint/2010/main" val="209591306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1</Words>
  <Application>Microsoft Office PowerPoint</Application>
  <PresentationFormat>Diaprojekcija na zaslonu (4:3)</PresentationFormat>
  <Paragraphs>2</Paragraphs>
  <Slides>1</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vt:i4>
      </vt:variant>
    </vt:vector>
  </HeadingPairs>
  <TitlesOfParts>
    <vt:vector size="6" baseType="lpstr">
      <vt:lpstr>Arial</vt:lpstr>
      <vt:lpstr>Calibri</vt:lpstr>
      <vt:lpstr>Script MT Bold</vt:lpstr>
      <vt:lpstr>Times New Roman</vt:lpstr>
      <vt:lpstr>Officeova tema</vt:lpstr>
      <vt:lpstr>      Življenje je potovanje za katerega nihče ne dobi zemljevida.  Vsakdo potuje po svoje in si tako riše svoj zemljevid.  Vsaka risba je nov smerokaz za vse, ki hodimo po čudovitih poteh življenja. V letu 2020 naj bo vsak dan na tej poti čas za:  Nove sanje, velike in male želje, nove in uresničljive ideje, smeh, radost in veselje…  Pouk bomo nadaljevali v ponedeljek, 6.1.2020 po ustaljenem urniku.       Ravnatelj: Danijel Lilek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DLilek</dc:creator>
  <cp:lastModifiedBy>DANI</cp:lastModifiedBy>
  <cp:revision>11</cp:revision>
  <dcterms:created xsi:type="dcterms:W3CDTF">2013-12-20T08:48:47Z</dcterms:created>
  <dcterms:modified xsi:type="dcterms:W3CDTF">2019-12-23T11:45:37Z</dcterms:modified>
</cp:coreProperties>
</file>