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4D07AE-FC65-405E-8E9A-9CA355B55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8DE7083-13C8-4D2F-B952-2BEB8A14C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B6C0DD6-C1BD-40D6-A3FE-320A3E56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574-F3FA-489C-A07D-3AFA524C2DEB}" type="datetimeFigureOut">
              <a:rPr lang="sl-SI" smtClean="0"/>
              <a:t>9. 05. 2021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A56F068-5B97-4B9F-95F0-F32E4F0A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602C40E-BC2F-4175-95FF-48F23F79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1734-E7A2-45E1-960E-79E20A8743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072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BC7D7D-F360-4A3D-93F6-B8AF36E9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F106A81-2363-4563-BA8D-80076B490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5F8DF18-23C1-4623-A3E6-ED2ABE28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574-F3FA-489C-A07D-3AFA524C2DEB}" type="datetimeFigureOut">
              <a:rPr lang="sl-SI" smtClean="0"/>
              <a:t>9. 05. 2021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86A5E2B-EE3B-4147-8D97-97F34AB2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706194-C3FF-4C76-8566-D99B8CC8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1734-E7A2-45E1-960E-79E20A8743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035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B4F3328-AAA9-4BF4-AFCF-DC9E69DBC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D692164-46BC-4C94-9D2B-47EC29700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F41785A-AFE8-401D-BD6B-1C6F7FA6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574-F3FA-489C-A07D-3AFA524C2DEB}" type="datetimeFigureOut">
              <a:rPr lang="sl-SI" smtClean="0"/>
              <a:t>9. 05. 2021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3DCA31D-806F-474B-A3E2-AFACEBF5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AD57BDF-B26A-4D94-89FD-A6AC5FBC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1734-E7A2-45E1-960E-79E20A8743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33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B01BC0-B209-47BA-93B3-934BEB08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C12A08-A71F-4E78-B751-E915D669F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C12890D-B754-4DCF-BA16-FCCF771C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574-F3FA-489C-A07D-3AFA524C2DEB}" type="datetimeFigureOut">
              <a:rPr lang="sl-SI" smtClean="0"/>
              <a:t>9. 05. 2021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67D7793-24C0-435C-AAA8-A118133F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E81416C-1223-42F0-9641-A6337D26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1734-E7A2-45E1-960E-79E20A8743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17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894C51-1DFB-46D9-9DCF-034FDE2F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59E82EB-0A82-442F-81A1-7B3C08003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126AEFC-C630-47BF-8374-4D8BC8FE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574-F3FA-489C-A07D-3AFA524C2DEB}" type="datetimeFigureOut">
              <a:rPr lang="sl-SI" smtClean="0"/>
              <a:t>9. 05. 2021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787DCCA-29DB-4498-85E5-BD708D75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F99E280-B963-4A93-9BD7-7BA1E151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1734-E7A2-45E1-960E-79E20A8743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050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061DC6-F4D2-495D-8D62-0684622F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A58646-058D-4D00-9DFE-63D4995AA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D0701F6-DAD1-41A4-BEFD-18AB2C62A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E911658-9979-4591-BA61-FA9C658D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574-F3FA-489C-A07D-3AFA524C2DEB}" type="datetimeFigureOut">
              <a:rPr lang="sl-SI" smtClean="0"/>
              <a:t>9. 05. 2021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C513C8D-9E54-4021-83F3-0180CA4F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AF13B45-7970-439A-8222-A3E151A2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1734-E7A2-45E1-960E-79E20A8743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149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5A75C7-3B11-43C0-9984-4C9552D9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1820512-A92E-4A1C-BFA1-E13545C91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093A7A7-ABE2-4F62-B2F3-53BBDC7B7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747B5BD-664A-4823-8817-6D418FAB2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A069700-C73C-451D-9142-71F4FF4D9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7EE3252-1814-4F66-8893-8651E1DE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574-F3FA-489C-A07D-3AFA524C2DEB}" type="datetimeFigureOut">
              <a:rPr lang="sl-SI" smtClean="0"/>
              <a:t>9. 05. 2021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59870D9-32A6-4516-BEFA-9D76E798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4D78971-D831-4DC9-BB29-746155EC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1734-E7A2-45E1-960E-79E20A8743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812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8F82A9-7E7F-426D-BA18-A0990CD1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6D3A0DA-9EB0-45EB-B225-11E11956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574-F3FA-489C-A07D-3AFA524C2DEB}" type="datetimeFigureOut">
              <a:rPr lang="sl-SI" smtClean="0"/>
              <a:t>9. 05. 2021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F423B6E-83D3-46B0-8E47-1C2ADD96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55B7586-4C1C-4982-973E-1BD76E63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1734-E7A2-45E1-960E-79E20A8743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052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733D939-7311-4249-A29E-58C053DF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574-F3FA-489C-A07D-3AFA524C2DEB}" type="datetimeFigureOut">
              <a:rPr lang="sl-SI" smtClean="0"/>
              <a:t>9. 05. 2021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197C078-ABBA-4FD2-A0F7-B55F3F9A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D7A1DC4-171E-4867-92E7-CA2BC31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1734-E7A2-45E1-960E-79E20A8743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379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6AAE3F-FB55-4908-88EC-4CAD0DD4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8DFAB2E-270E-44D3-955E-0993CA497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986D0B9-453F-49DD-8933-B1BC033AC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E0B3D3D-6121-4C88-905F-087B64A5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574-F3FA-489C-A07D-3AFA524C2DEB}" type="datetimeFigureOut">
              <a:rPr lang="sl-SI" smtClean="0"/>
              <a:t>9. 05. 2021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F52C123-C71F-4B0A-ABBD-8AA51386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85388AC-19B6-4526-BD18-6D20C9A4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1734-E7A2-45E1-960E-79E20A8743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042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FD9985-B5D0-4F80-8162-FE591334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EE47590-558F-4761-A893-9CA8392BA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00AB025-9144-49B3-B7A0-3D93185A6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462ED0A-0880-4DD1-AE2C-6026B2EC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574-F3FA-489C-A07D-3AFA524C2DEB}" type="datetimeFigureOut">
              <a:rPr lang="sl-SI" smtClean="0"/>
              <a:t>9. 05. 2021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2D7B11B-BFD3-416F-AA29-328B497C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63B993F-2EB8-4DE9-A026-33BE239F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1734-E7A2-45E1-960E-79E20A8743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446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81DF887-251C-4AC5-8CAB-47AEB10B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82A3CDF-1511-4E75-9746-427A4E505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2A48F1E-49E0-454F-849A-36050B6BE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E574-F3FA-489C-A07D-3AFA524C2DEB}" type="datetimeFigureOut">
              <a:rPr lang="sl-SI" smtClean="0"/>
              <a:t>9. 05. 2021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74593F0-3031-4C2E-993D-23EF2F21B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26DE010-18D2-4020-AD2B-EA0D475AF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1734-E7A2-45E1-960E-79E20A8743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11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DC1DC8-FAF0-4602-B168-8F6699BEF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309511"/>
            <a:ext cx="4087306" cy="3363562"/>
          </a:xfrm>
        </p:spPr>
        <p:txBody>
          <a:bodyPr anchor="b">
            <a:normAutofit/>
          </a:bodyPr>
          <a:lstStyle/>
          <a:p>
            <a:pPr algn="l"/>
            <a:r>
              <a:rPr lang="sl-SI" sz="5000" b="1" dirty="0">
                <a:latin typeface="Comic Sans MS" panose="030F0702030302020204" pitchFamily="66" charset="0"/>
              </a:rPr>
              <a:t>SLAVA</a:t>
            </a:r>
            <a:br>
              <a:rPr lang="sl-SI" sz="5000" b="1" dirty="0">
                <a:latin typeface="Comic Sans MS" panose="030F0702030302020204" pitchFamily="66" charset="0"/>
              </a:rPr>
            </a:br>
            <a:r>
              <a:rPr lang="sl-SI" sz="5000" b="1" dirty="0">
                <a:latin typeface="Comic Sans MS" panose="030F0702030302020204" pitchFamily="66" charset="0"/>
              </a:rPr>
              <a:t>KLAVORA</a:t>
            </a:r>
            <a:br>
              <a:rPr lang="sl-SI" sz="5000" b="1" dirty="0">
                <a:latin typeface="Comic Sans MS" panose="030F0702030302020204" pitchFamily="66" charset="0"/>
              </a:rPr>
            </a:br>
            <a:r>
              <a:rPr lang="sl-SI" sz="4400" b="1" dirty="0">
                <a:latin typeface="Comic Sans MS" panose="030F0702030302020204" pitchFamily="66" charset="0"/>
              </a:rPr>
              <a:t>(1921–1941)</a:t>
            </a:r>
            <a:endParaRPr lang="sl-SI" sz="5000" b="1" dirty="0">
              <a:latin typeface="Comic Sans MS" panose="030F0702030302020204" pitchFamily="66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96AEC2E-6282-42D1-9F99-CC5FD13D8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sl-SI" sz="2000" dirty="0"/>
              <a:t>PRIPRAVIL: SVEN SMILJANIĆ</a:t>
            </a:r>
          </a:p>
          <a:p>
            <a:pPr algn="l"/>
            <a:r>
              <a:rPr lang="sl-SI" sz="2000" dirty="0"/>
              <a:t>MENTORICA: IRENA KAMPLET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Slika 4" descr="Slika, ki vsebuje besede besedilo, zunanje, ženska, oseba&#10;&#10;Opis je samodejno ustvarjen">
            <a:extLst>
              <a:ext uri="{FF2B5EF4-FFF2-40B4-BE49-F238E27FC236}">
                <a16:creationId xmlns:a16="http://schemas.microsoft.com/office/drawing/2014/main" id="{4331071B-249E-4955-B80D-443BB3763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2" r="1" b="23143"/>
          <a:stretch/>
        </p:blipFill>
        <p:spPr>
          <a:xfrm>
            <a:off x="0" y="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7888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10E8A2-3B53-4279-BB8E-FBE12C29C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2801"/>
            <a:ext cx="6254648" cy="54128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>
                <a:latin typeface="Comic Sans MS" panose="030F0702030302020204" pitchFamily="66" charset="0"/>
              </a:rPr>
              <a:t>24. avgusta 1941 so jo ustrelili na dvorišču mariborskih zaporov. 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Comic Sans MS" panose="030F0702030302020204" pitchFamily="66" charset="0"/>
              </a:rPr>
              <a:t>Pred smrtjo ji je celo uspelo iztrgati prevezo z oči in obrisati z roko plašč prav tam, kjer se je je dotaknil gestapovec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Comic Sans MS" panose="030F0702030302020204" pitchFamily="66" charset="0"/>
              </a:rPr>
              <a:t>Po osvoboditvi je postala narodna herojinja. </a:t>
            </a:r>
          </a:p>
        </p:txBody>
      </p:sp>
      <p:pic>
        <p:nvPicPr>
          <p:cNvPr id="5" name="Slika 4" descr="Slika, ki vsebuje besede besedilo, oseba, staro, postavljajoče&#10;&#10;Opis je samodejno ustvarjen">
            <a:extLst>
              <a:ext uri="{FF2B5EF4-FFF2-40B4-BE49-F238E27FC236}">
                <a16:creationId xmlns:a16="http://schemas.microsoft.com/office/drawing/2014/main" id="{04626E98-954E-4D3C-A6E8-267A2383D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2" b="34211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659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oblačila, lasni vstavek, postavljajoče&#10;&#10;Opis je samodejno ustvarjen">
            <a:extLst>
              <a:ext uri="{FF2B5EF4-FFF2-40B4-BE49-F238E27FC236}">
                <a16:creationId xmlns:a16="http://schemas.microsoft.com/office/drawing/2014/main" id="{12FC47B8-C339-498E-9F5A-5C51B35446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9" r="2" b="1801"/>
          <a:stretch/>
        </p:blipFill>
        <p:spPr>
          <a:xfrm>
            <a:off x="5797848" y="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4D2B18-3BD1-4FD5-9C03-FA8C1A296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393895"/>
            <a:ext cx="6170211" cy="595063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»Padli ste z grozo v očeh, ubiti za temi zidovi,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padli ste z vero v naš rod, naj ne zamre vaš spomin.«</a:t>
            </a:r>
          </a:p>
          <a:p>
            <a:pPr marL="0" indent="0">
              <a:lnSpc>
                <a:spcPct val="150000"/>
              </a:lnSpc>
              <a:buNone/>
            </a:pPr>
            <a:endParaRPr lang="sl-SI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Pod temi stihi je na spominski plošči mariborskih zaporov je vklesanih 671 imen ustreljenih.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Med njimi tudi ime Slave Klavore.</a:t>
            </a:r>
          </a:p>
        </p:txBody>
      </p:sp>
    </p:spTree>
    <p:extLst>
      <p:ext uri="{BB962C8B-B14F-4D97-AF65-F5344CB8AC3E}">
        <p14:creationId xmlns:p14="http://schemas.microsoft.com/office/powerpoint/2010/main" val="224891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Opis slike ni na voljo.">
            <a:extLst>
              <a:ext uri="{FF2B5EF4-FFF2-40B4-BE49-F238E27FC236}">
                <a16:creationId xmlns:a16="http://schemas.microsoft.com/office/drawing/2014/main" id="{8D5AE895-3EAB-466B-B6EC-E6C642C5F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1" r="-1" b="3013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207C290-9934-4CE4-9265-1789604C16AD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l-SI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Slava Klavora, nismo te pozabili!</a:t>
            </a: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, ki vsebuje besede besedilo, moški, nošenje, oseba&#10;&#10;Opis je samodejno ustvarjen">
            <a:extLst>
              <a:ext uri="{FF2B5EF4-FFF2-40B4-BE49-F238E27FC236}">
                <a16:creationId xmlns:a16="http://schemas.microsoft.com/office/drawing/2014/main" id="{ACA65D2B-D416-4EE3-B644-2300121DC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5" r="2" b="25216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442CC89-4BF2-41E2-8AA2-63EF4760D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647114"/>
            <a:ext cx="4992241" cy="541385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Naša šola se imenuje po Slavi Klavori, dekletu, ki je umrla stara komaj 20 let.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V mariborskih zaporih jo je ustrelil nemški okupator kot sodelavko narodnoosvobodilnega gibanja, ki se je borilo proti nemškemu okupatorju.</a:t>
            </a:r>
          </a:p>
        </p:txBody>
      </p:sp>
    </p:spTree>
    <p:extLst>
      <p:ext uri="{BB962C8B-B14F-4D97-AF65-F5344CB8AC3E}">
        <p14:creationId xmlns:p14="http://schemas.microsoft.com/office/powerpoint/2010/main" val="211096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oseba, staro&#10;&#10;Opis je samodejno ustvarjen">
            <a:extLst>
              <a:ext uri="{FF2B5EF4-FFF2-40B4-BE49-F238E27FC236}">
                <a16:creationId xmlns:a16="http://schemas.microsoft.com/office/drawing/2014/main" id="{C82BFE25-DA50-47E1-99B0-1C8D19DCE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53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2DFD86-CA9D-4358-B714-AE3B99B25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83" y="548640"/>
            <a:ext cx="5624960" cy="576072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Rodila se je 11. maja 1921.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Odraščala je v težkih socialnih razmerah.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Otroštvo je preživljala ob reki Dravi. 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Imela je starejše prijatelje, ki so se že pred vojno zavzemali za družbene spremembe.</a:t>
            </a:r>
          </a:p>
        </p:txBody>
      </p:sp>
    </p:spTree>
    <p:extLst>
      <p:ext uri="{BB962C8B-B14F-4D97-AF65-F5344CB8AC3E}">
        <p14:creationId xmlns:p14="http://schemas.microsoft.com/office/powerpoint/2010/main" val="249991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 descr="Slika, ki vsebuje besede besedilo, oseba, staro, postavljajoče&#10;&#10;Opis je samodejno ustvarjen">
            <a:extLst>
              <a:ext uri="{FF2B5EF4-FFF2-40B4-BE49-F238E27FC236}">
                <a16:creationId xmlns:a16="http://schemas.microsoft.com/office/drawing/2014/main" id="{D53357B7-35CB-44BF-88B2-9ECE29FC0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7"/>
          <a:stretch/>
        </p:blipFill>
        <p:spPr>
          <a:xfrm>
            <a:off x="0" y="0"/>
            <a:ext cx="12191980" cy="6857999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7883B7-CCE2-4F34-AE54-F44177553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4032504"/>
            <a:ext cx="12099235" cy="271285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l-SI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Obiskovala je srednjo ekonomsko šolo v Mariboru. </a:t>
            </a:r>
          </a:p>
          <a:p>
            <a:pPr algn="ctr">
              <a:lnSpc>
                <a:spcPct val="150000"/>
              </a:lnSpc>
            </a:pPr>
            <a:r>
              <a:rPr lang="sl-SI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Jeseni 1939 je začela obiskovati ekonomsko fakulteto v Zagrebu. </a:t>
            </a:r>
          </a:p>
          <a:p>
            <a:pPr algn="ctr">
              <a:lnSpc>
                <a:spcPct val="150000"/>
              </a:lnSpc>
            </a:pPr>
            <a:r>
              <a:rPr lang="sl-SI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V Mariboru je bila med organizatorji študentskih delovnih narodnoobrambnih taborov ob severni meji. </a:t>
            </a:r>
          </a:p>
        </p:txBody>
      </p:sp>
    </p:spTree>
    <p:extLst>
      <p:ext uri="{BB962C8B-B14F-4D97-AF65-F5344CB8AC3E}">
        <p14:creationId xmlns:p14="http://schemas.microsoft.com/office/powerpoint/2010/main" val="2994525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zunanje, staro, oseba&#10;&#10;Opis je samodejno ustvarjen">
            <a:extLst>
              <a:ext uri="{FF2B5EF4-FFF2-40B4-BE49-F238E27FC236}">
                <a16:creationId xmlns:a16="http://schemas.microsoft.com/office/drawing/2014/main" id="{6F8D8D14-5F5E-44B0-ACA6-010F6FA6D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FCD898-9D4A-4E7C-B9FC-736AD602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719" y="2155376"/>
            <a:ext cx="7275443" cy="25472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2400" dirty="0">
                <a:latin typeface="Comic Sans MS" panose="030F0702030302020204" pitchFamily="66" charset="0"/>
              </a:rPr>
              <a:t>Tik pred začetkom 2. svetovne vojne se je vrnila v Maribor, ki so ga zasedli Nemci. 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latin typeface="Comic Sans MS" panose="030F0702030302020204" pitchFamily="66" charset="0"/>
              </a:rPr>
              <a:t>Bila je med organizatorji upora proti okupatorju.</a:t>
            </a:r>
          </a:p>
        </p:txBody>
      </p:sp>
    </p:spTree>
    <p:extLst>
      <p:ext uri="{BB962C8B-B14F-4D97-AF65-F5344CB8AC3E}">
        <p14:creationId xmlns:p14="http://schemas.microsoft.com/office/powerpoint/2010/main" val="3400859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 descr="Slika, ki vsebuje besede besedilo, staro, zunanje, oseba&#10;&#10;Opis je samodejno ustvarjen">
            <a:extLst>
              <a:ext uri="{FF2B5EF4-FFF2-40B4-BE49-F238E27FC236}">
                <a16:creationId xmlns:a16="http://schemas.microsoft.com/office/drawing/2014/main" id="{18889F34-56CA-4686-A908-89CAC354F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20184" b="2"/>
          <a:stretch/>
        </p:blipFill>
        <p:spPr>
          <a:xfrm>
            <a:off x="6601541" y="573677"/>
            <a:ext cx="5103206" cy="5710645"/>
          </a:xfrm>
          <a:prstGeom prst="rect">
            <a:avLst/>
          </a:prstGeom>
        </p:spPr>
      </p:pic>
      <p:sp>
        <p:nvSpPr>
          <p:cNvPr id="12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A89D3FB-7C6B-472E-8B3D-121E4A631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" y="2248443"/>
            <a:ext cx="6037823" cy="2361112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sl-SI" sz="2300" dirty="0">
                <a:latin typeface="Comic Sans MS" panose="030F0702030302020204" pitchFamily="66" charset="0"/>
              </a:rPr>
              <a:t>Čeprav je bilo njeno življenje ogroženo, je odločno vztrajala v Mariboru.</a:t>
            </a:r>
          </a:p>
          <a:p>
            <a:pPr algn="ctr">
              <a:lnSpc>
                <a:spcPct val="150000"/>
              </a:lnSpc>
            </a:pPr>
            <a:r>
              <a:rPr lang="sl-SI" sz="2300" dirty="0">
                <a:latin typeface="Comic Sans MS" panose="030F0702030302020204" pitchFamily="66" charset="0"/>
              </a:rPr>
              <a:t>Menila je, da je njeno mesto tukaj, v Mariboru.</a:t>
            </a:r>
          </a:p>
        </p:txBody>
      </p:sp>
    </p:spTree>
    <p:extLst>
      <p:ext uri="{BB962C8B-B14F-4D97-AF65-F5344CB8AC3E}">
        <p14:creationId xmlns:p14="http://schemas.microsoft.com/office/powerpoint/2010/main" val="3984873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29F7858-F99D-4B0D-9A0D-3216F3D21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635"/>
          <a:stretch/>
        </p:blipFill>
        <p:spPr>
          <a:xfrm>
            <a:off x="20" y="2"/>
            <a:ext cx="6095980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7CF570-55AA-4496-BC1C-9F591346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052" y="1469299"/>
            <a:ext cx="5921896" cy="361215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l-SI" dirty="0">
                <a:solidFill>
                  <a:schemeClr val="bg1"/>
                </a:solidFill>
                <a:latin typeface="Comic Sans MS" panose="030F0702030302020204" pitchFamily="66" charset="0"/>
              </a:rPr>
              <a:t>7. avgusta 1941 so Nemci pripravili zasedo in jo ujeli.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solidFill>
                  <a:schemeClr val="bg1"/>
                </a:solidFill>
                <a:latin typeface="Comic Sans MS" panose="030F0702030302020204" pitchFamily="66" charset="0"/>
              </a:rPr>
              <a:t>Ob aretaciji je pogoltnila listek z informacijami, ki bi ji lahko škodovale.</a:t>
            </a:r>
          </a:p>
        </p:txBody>
      </p:sp>
    </p:spTree>
    <p:extLst>
      <p:ext uri="{BB962C8B-B14F-4D97-AF65-F5344CB8AC3E}">
        <p14:creationId xmlns:p14="http://schemas.microsoft.com/office/powerpoint/2010/main" val="9556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32C4C1-B129-48CD-B6D1-37EB27009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94" y="1110343"/>
            <a:ext cx="9104812" cy="4820193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sl-SI" sz="3200" dirty="0">
                <a:solidFill>
                  <a:schemeClr val="tx1">
                    <a:alpha val="80000"/>
                  </a:schemeClr>
                </a:solidFill>
                <a:latin typeface="Comic Sans MS" panose="030F0702030302020204" pitchFamily="66" charset="0"/>
              </a:rPr>
              <a:t>Sledili so najtežji in najstrašnejši dnevi v njenem življenju. </a:t>
            </a:r>
          </a:p>
          <a:p>
            <a:pPr algn="ctr">
              <a:lnSpc>
                <a:spcPct val="150000"/>
              </a:lnSpc>
            </a:pPr>
            <a:r>
              <a:rPr lang="sl-SI" sz="3200" dirty="0">
                <a:solidFill>
                  <a:schemeClr val="tx1">
                    <a:alpha val="80000"/>
                  </a:schemeClr>
                </a:solidFill>
                <a:latin typeface="Comic Sans MS" panose="030F0702030302020204" pitchFamily="66" charset="0"/>
              </a:rPr>
              <a:t>Zasliševali so jo 18 dni. </a:t>
            </a:r>
          </a:p>
          <a:p>
            <a:pPr algn="ctr">
              <a:lnSpc>
                <a:spcPct val="150000"/>
              </a:lnSpc>
            </a:pPr>
            <a:r>
              <a:rPr lang="sl-SI" sz="3200" dirty="0">
                <a:solidFill>
                  <a:schemeClr val="tx1">
                    <a:alpha val="80000"/>
                  </a:schemeClr>
                </a:solidFill>
                <a:latin typeface="Comic Sans MS" panose="030F0702030302020204" pitchFamily="66" charset="0"/>
              </a:rPr>
              <a:t>Na zasliševanju od nje niso izvedeli ničesar. </a:t>
            </a:r>
          </a:p>
          <a:p>
            <a:pPr algn="ctr">
              <a:lnSpc>
                <a:spcPct val="150000"/>
              </a:lnSpc>
            </a:pPr>
            <a:r>
              <a:rPr lang="sl-SI" sz="3200" dirty="0">
                <a:solidFill>
                  <a:schemeClr val="tx1">
                    <a:alpha val="80000"/>
                  </a:schemeClr>
                </a:solidFill>
                <a:latin typeface="Comic Sans MS" panose="030F0702030302020204" pitchFamily="66" charset="0"/>
              </a:rPr>
              <a:t>V mračni celici med mrzlimi stenami je čakala na smrt.</a:t>
            </a:r>
          </a:p>
        </p:txBody>
      </p:sp>
    </p:spTree>
    <p:extLst>
      <p:ext uri="{BB962C8B-B14F-4D97-AF65-F5344CB8AC3E}">
        <p14:creationId xmlns:p14="http://schemas.microsoft.com/office/powerpoint/2010/main" val="2606735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D4DC8F75-E6AE-43E4-B123-1718B8AD5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59" y="643467"/>
            <a:ext cx="3774397" cy="557106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Slika 14" descr="Slika, ki vsebuje besede besedilo&#10;&#10;Opis je samodejno ustvarjen">
            <a:extLst>
              <a:ext uri="{FF2B5EF4-FFF2-40B4-BE49-F238E27FC236}">
                <a16:creationId xmlns:a16="http://schemas.microsoft.com/office/drawing/2014/main" id="{7CA2FC53-C9D4-4FD9-9417-E9DB5407C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11" y="643467"/>
            <a:ext cx="36908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35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330</Words>
  <Application>Microsoft Office PowerPoint</Application>
  <PresentationFormat>Širokozaslonsko</PresentationFormat>
  <Paragraphs>31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Officeova tema</vt:lpstr>
      <vt:lpstr>SLAVA KLAVORA (1921–1941)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SLAVA KLAVORA (1921 – 1941)</dc:title>
  <dc:creator>Sven Smiljanić</dc:creator>
  <cp:lastModifiedBy>Petra</cp:lastModifiedBy>
  <cp:revision>40</cp:revision>
  <dcterms:created xsi:type="dcterms:W3CDTF">2021-04-23T11:32:20Z</dcterms:created>
  <dcterms:modified xsi:type="dcterms:W3CDTF">2021-05-09T15:05:53Z</dcterms:modified>
</cp:coreProperties>
</file>